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  <p:sldId id="258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F718B-5A03-4A33-B864-CC1247B0328F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3B54-D8EA-4CCD-B4F2-5307FC684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79E55-193E-4A62-8914-73E8763E7031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6B671-19B3-4265-B9E6-31FF6F0B5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86611-AFB0-4D00-8475-E9E1481282EF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1C6CA-3E9C-4A8F-A1D6-12D2F1F01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D06BF-64EF-40DC-A5BE-F4F692A9EC7E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A0040-A463-42EA-8095-7173792D1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CDFEB-652A-4582-B474-4526FEE11011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C3DF-EAFE-4A03-BC4B-AEB3AC44D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887EA-31DF-487B-B5D2-4D96E3A5213D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60C5-745D-4B9D-9F8A-7AB16BF10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9749-685C-447E-BB89-FCABC92CAA2A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26BD6-6CE0-4C3A-9967-0BAC71EFA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9A87-8B28-4155-B35B-BEAE23EE3F73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94086-9FD7-48B0-AB68-F4F190B7A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CA0CB-855A-4EA2-93CA-43E63AF0DE24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3704-AA7E-40CD-8682-D8CFE1D9B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60281-46C1-4B0C-A73C-18A6116AB892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CA328-19CC-4FD5-A9B5-709C7E583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C70A-54B0-4F1D-A01A-57CCAF0D61DD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9E96-80BA-430D-B92A-F15557E99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453A33-5D6A-4633-AD7E-928B38E5E64C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327F21-AB11-4617-9666-129C5DACE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5" name="Picture 2" descr="http://www.newgrange.com/newgrange/old_knowth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05000"/>
            <a:ext cx="7239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1" name="Picture 5" descr="220px-Bunker_Hill_by_Py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495300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Tactics of the revolutionary war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Numbers aren't every thing.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 Frank Flanegin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Colonial  </a:t>
            </a:r>
            <a:r>
              <a:rPr lang="en-US" dirty="0" smtClean="0"/>
              <a:t>tactics </a:t>
            </a:r>
          </a:p>
        </p:txBody>
      </p:sp>
      <p:pic>
        <p:nvPicPr>
          <p:cNvPr id="15362" name="Picture 2" descr="http://www.history.org/Foundation/journal/Winter08/images/Shoot01_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6550"/>
            <a:ext cx="51054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6" name="Picture 2" descr="http://www.popularwealth.com/funny-pictures/messy-room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900" y="1600200"/>
            <a:ext cx="5334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worldandischool.com/public/2004/march/graphics/mt1pu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58674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2" descr="http://www.haliburtonforest.com/images/bkgd/trail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58674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http://muzzleloading.info/wp-content/uploads/2009/10/01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3716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www.temple.edu/history/urwin/images/urwin_yorkt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49244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rot="10800000" flipV="1">
            <a:off x="4114800" y="2895600"/>
            <a:ext cx="1752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4343400" y="2895600"/>
            <a:ext cx="35052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848100" y="1485900"/>
            <a:ext cx="21336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1524000" y="1371600"/>
            <a:ext cx="1066800" cy="1600200"/>
          </a:xfrm>
          <a:prstGeom prst="wedgeEllipseCallout">
            <a:avLst>
              <a:gd name="adj1" fmla="val -8983"/>
              <a:gd name="adj2" fmla="val 836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 one’s here</a:t>
            </a:r>
            <a:endParaRPr lang="en-US" dirty="0"/>
          </a:p>
        </p:txBody>
      </p:sp>
      <p:sp>
        <p:nvSpPr>
          <p:cNvPr id="20" name="Rounded Rectangular Callout 19"/>
          <p:cNvSpPr/>
          <p:nvPr/>
        </p:nvSpPr>
        <p:spPr>
          <a:xfrm>
            <a:off x="6172200" y="3733800"/>
            <a:ext cx="1371600" cy="1143000"/>
          </a:xfrm>
          <a:prstGeom prst="wedgeRoundRectCallout">
            <a:avLst>
              <a:gd name="adj1" fmla="val -126389"/>
              <a:gd name="adj2" fmla="val -47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 ONE’S HERE!!!</a:t>
            </a:r>
            <a:endParaRPr lang="en-US" sz="2400" dirty="0"/>
          </a:p>
        </p:txBody>
      </p:sp>
      <p:sp>
        <p:nvSpPr>
          <p:cNvPr id="21" name="Cloud Callout 20"/>
          <p:cNvSpPr/>
          <p:nvPr/>
        </p:nvSpPr>
        <p:spPr>
          <a:xfrm>
            <a:off x="6629400" y="0"/>
            <a:ext cx="1828800" cy="1143000"/>
          </a:xfrm>
          <a:prstGeom prst="cloudCallout">
            <a:avLst>
              <a:gd name="adj1" fmla="val -30555"/>
              <a:gd name="adj2" fmla="val 10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Losers </a:t>
            </a:r>
          </a:p>
          <a:p>
            <a:pPr algn="ctr"/>
            <a:r>
              <a:rPr lang="en-US" smtClean="0"/>
              <a:t>:P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British  tactics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3" name="Picture 5" descr="RedcoatsMarching-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467677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7" name="Picture 5" descr="Redcoat-Holdouts-article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09800"/>
            <a:ext cx="5715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27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Tactics of the revolutionary war</vt:lpstr>
      <vt:lpstr>Colonial  tactics </vt:lpstr>
      <vt:lpstr>Slide 4</vt:lpstr>
      <vt:lpstr>Slide 5</vt:lpstr>
      <vt:lpstr>Slide 6</vt:lpstr>
      <vt:lpstr>Slide 7</vt:lpstr>
      <vt:lpstr>British  tactics </vt:lpstr>
      <vt:lpstr>Slide 9</vt:lpstr>
      <vt:lpstr>Slide 10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Tactics of the revolutionary was</dc:title>
  <dc:creator>fflanegin23</dc:creator>
  <cp:lastModifiedBy>fflanegin23</cp:lastModifiedBy>
  <cp:revision>15</cp:revision>
  <dcterms:created xsi:type="dcterms:W3CDTF">2010-11-15T18:44:32Z</dcterms:created>
  <dcterms:modified xsi:type="dcterms:W3CDTF">2010-11-18T19:52:49Z</dcterms:modified>
</cp:coreProperties>
</file>